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media/image1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10" r:id="rId6"/>
    <p:sldMasterId id="2147483722" r:id="rId7"/>
    <p:sldMasterId id="2147483734" r:id="rId8"/>
    <p:sldMasterId id="2147483746" r:id="rId9"/>
  </p:sldMasterIdLst>
  <p:notesMasterIdLst>
    <p:notesMasterId r:id="rId27"/>
  </p:notesMasterIdLst>
  <p:sldIdLst>
    <p:sldId id="271" r:id="rId10"/>
    <p:sldId id="272" r:id="rId11"/>
    <p:sldId id="273" r:id="rId12"/>
    <p:sldId id="274" r:id="rId13"/>
    <p:sldId id="275" r:id="rId14"/>
    <p:sldId id="276" r:id="rId15"/>
    <p:sldId id="282" r:id="rId16"/>
    <p:sldId id="283" r:id="rId17"/>
    <p:sldId id="277" r:id="rId18"/>
    <p:sldId id="278" r:id="rId19"/>
    <p:sldId id="280" r:id="rId20"/>
    <p:sldId id="281" r:id="rId21"/>
    <p:sldId id="269" r:id="rId22"/>
    <p:sldId id="268" r:id="rId23"/>
    <p:sldId id="270" r:id="rId24"/>
    <p:sldId id="284" r:id="rId25"/>
    <p:sldId id="285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>
        <p:scale>
          <a:sx n="68" d="100"/>
          <a:sy n="68" d="100"/>
        </p:scale>
        <p:origin x="-564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gs" Target="tags/tag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49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6280">
              <a:defRPr/>
            </a:pPr>
            <a:fld id="{936E5206-4DE8-4E35-BE1B-AFB0DE63FE1D}" type="slidenum">
              <a:rPr lang="en-US" smtClean="0">
                <a:solidFill>
                  <a:prstClr val="black"/>
                </a:solidFill>
              </a:rPr>
              <a:pPr defTabSz="956280"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2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6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6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055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798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18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18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1" indent="0" algn="ctr">
              <a:buNone/>
              <a:defRPr sz="2000"/>
            </a:lvl2pPr>
            <a:lvl3pPr marL="914122" indent="0" algn="ctr">
              <a:buNone/>
              <a:defRPr sz="1800"/>
            </a:lvl3pPr>
            <a:lvl4pPr marL="1371183" indent="0" algn="ctr">
              <a:buNone/>
              <a:defRPr sz="1600"/>
            </a:lvl4pPr>
            <a:lvl5pPr marL="1828243" indent="0" algn="ctr">
              <a:buNone/>
              <a:defRPr sz="1600"/>
            </a:lvl5pPr>
            <a:lvl6pPr marL="2285306" indent="0" algn="ctr">
              <a:buNone/>
              <a:defRPr sz="1600"/>
            </a:lvl6pPr>
            <a:lvl7pPr marL="2742365" indent="0" algn="ctr">
              <a:buNone/>
              <a:defRPr sz="1600"/>
            </a:lvl7pPr>
            <a:lvl8pPr marL="3199427" indent="0" algn="ctr">
              <a:buNone/>
              <a:defRPr sz="1600"/>
            </a:lvl8pPr>
            <a:lvl9pPr marL="365648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2"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2"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1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2"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2"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7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70" y="1709776"/>
            <a:ext cx="1051559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70" y="4589500"/>
            <a:ext cx="1051559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2"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2"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3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599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21" y="1825625"/>
            <a:ext cx="5181599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2"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2"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5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365129"/>
            <a:ext cx="10515599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80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1" indent="0">
              <a:buNone/>
              <a:defRPr sz="2000" b="1"/>
            </a:lvl2pPr>
            <a:lvl3pPr marL="914122" indent="0">
              <a:buNone/>
              <a:defRPr sz="1800" b="1"/>
            </a:lvl3pPr>
            <a:lvl4pPr marL="1371183" indent="0">
              <a:buNone/>
              <a:defRPr sz="1600" b="1"/>
            </a:lvl4pPr>
            <a:lvl5pPr marL="1828243" indent="0">
              <a:buNone/>
              <a:defRPr sz="1600" b="1"/>
            </a:lvl5pPr>
            <a:lvl6pPr marL="2285306" indent="0">
              <a:buNone/>
              <a:defRPr sz="1600" b="1"/>
            </a:lvl6pPr>
            <a:lvl7pPr marL="2742365" indent="0">
              <a:buNone/>
              <a:defRPr sz="1600" b="1"/>
            </a:lvl7pPr>
            <a:lvl8pPr marL="3199427" indent="0">
              <a:buNone/>
              <a:defRPr sz="1600" b="1"/>
            </a:lvl8pPr>
            <a:lvl9pPr marL="365648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806" y="2505078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20" y="1681163"/>
            <a:ext cx="5183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1" indent="0">
              <a:buNone/>
              <a:defRPr sz="2000" b="1"/>
            </a:lvl2pPr>
            <a:lvl3pPr marL="914122" indent="0">
              <a:buNone/>
              <a:defRPr sz="1800" b="1"/>
            </a:lvl3pPr>
            <a:lvl4pPr marL="1371183" indent="0">
              <a:buNone/>
              <a:defRPr sz="1600" b="1"/>
            </a:lvl4pPr>
            <a:lvl5pPr marL="1828243" indent="0">
              <a:buNone/>
              <a:defRPr sz="1600" b="1"/>
            </a:lvl5pPr>
            <a:lvl6pPr marL="2285306" indent="0">
              <a:buNone/>
              <a:defRPr sz="1600" b="1"/>
            </a:lvl6pPr>
            <a:lvl7pPr marL="2742365" indent="0">
              <a:buNone/>
              <a:defRPr sz="1600" b="1"/>
            </a:lvl7pPr>
            <a:lvl8pPr marL="3199427" indent="0">
              <a:buNone/>
              <a:defRPr sz="1600" b="1"/>
            </a:lvl8pPr>
            <a:lvl9pPr marL="365648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20" y="2505078"/>
            <a:ext cx="5183189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2"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2"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2"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2"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51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2"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2"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5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0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1" indent="0">
              <a:buNone/>
              <a:defRPr sz="1400"/>
            </a:lvl2pPr>
            <a:lvl3pPr marL="914122" indent="0">
              <a:buNone/>
              <a:defRPr sz="1200"/>
            </a:lvl3pPr>
            <a:lvl4pPr marL="1371183" indent="0">
              <a:buNone/>
              <a:defRPr sz="1000"/>
            </a:lvl4pPr>
            <a:lvl5pPr marL="1828243" indent="0">
              <a:buNone/>
              <a:defRPr sz="1000"/>
            </a:lvl5pPr>
            <a:lvl6pPr marL="2285306" indent="0">
              <a:buNone/>
              <a:defRPr sz="1000"/>
            </a:lvl6pPr>
            <a:lvl7pPr marL="2742365" indent="0">
              <a:buNone/>
              <a:defRPr sz="1000"/>
            </a:lvl7pPr>
            <a:lvl8pPr marL="3199427" indent="0">
              <a:buNone/>
              <a:defRPr sz="1000"/>
            </a:lvl8pPr>
            <a:lvl9pPr marL="3656486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2"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2"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5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0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61" indent="0">
              <a:buNone/>
              <a:defRPr sz="2800"/>
            </a:lvl2pPr>
            <a:lvl3pPr marL="914122" indent="0">
              <a:buNone/>
              <a:defRPr sz="2400"/>
            </a:lvl3pPr>
            <a:lvl4pPr marL="1371183" indent="0">
              <a:buNone/>
              <a:defRPr sz="2000"/>
            </a:lvl4pPr>
            <a:lvl5pPr marL="1828243" indent="0">
              <a:buNone/>
              <a:defRPr sz="2000"/>
            </a:lvl5pPr>
            <a:lvl6pPr marL="2285306" indent="0">
              <a:buNone/>
              <a:defRPr sz="2000"/>
            </a:lvl6pPr>
            <a:lvl7pPr marL="2742365" indent="0">
              <a:buNone/>
              <a:defRPr sz="2000"/>
            </a:lvl7pPr>
            <a:lvl8pPr marL="3199427" indent="0">
              <a:buNone/>
              <a:defRPr sz="2000"/>
            </a:lvl8pPr>
            <a:lvl9pPr marL="365648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1" indent="0">
              <a:buNone/>
              <a:defRPr sz="1400"/>
            </a:lvl2pPr>
            <a:lvl3pPr marL="914122" indent="0">
              <a:buNone/>
              <a:defRPr sz="1200"/>
            </a:lvl3pPr>
            <a:lvl4pPr marL="1371183" indent="0">
              <a:buNone/>
              <a:defRPr sz="1000"/>
            </a:lvl4pPr>
            <a:lvl5pPr marL="1828243" indent="0">
              <a:buNone/>
              <a:defRPr sz="1000"/>
            </a:lvl5pPr>
            <a:lvl6pPr marL="2285306" indent="0">
              <a:buNone/>
              <a:defRPr sz="1000"/>
            </a:lvl6pPr>
            <a:lvl7pPr marL="2742365" indent="0">
              <a:buNone/>
              <a:defRPr sz="1000"/>
            </a:lvl7pPr>
            <a:lvl8pPr marL="3199427" indent="0">
              <a:buNone/>
              <a:defRPr sz="1000"/>
            </a:lvl8pPr>
            <a:lvl9pPr marL="3656486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2"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2"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1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2"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2"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1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16" y="365125"/>
            <a:ext cx="2628901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2"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2"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8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17" tIns="46308" rIns="92617" bIns="46308" rtlCol="0" anchor="ctr"/>
          <a:lstStyle/>
          <a:p>
            <a:pPr algn="ctr" defTabSz="914122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9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18" y="2130462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89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56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7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8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8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7" y="274639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8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18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0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2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9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85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8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35" y="4800636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35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35" y="536737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411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411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8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6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6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56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509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9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858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6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99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4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6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6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35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417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9136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3883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48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09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0" y="213046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6" indent="0" algn="ctr">
              <a:buNone/>
              <a:defRPr/>
            </a:lvl3pPr>
            <a:lvl4pPr marL="1371415" indent="0" algn="ctr">
              <a:buNone/>
              <a:defRPr/>
            </a:lvl4pPr>
            <a:lvl5pPr marL="1828552" indent="0" algn="ctr">
              <a:buNone/>
              <a:defRPr/>
            </a:lvl5pPr>
            <a:lvl6pPr marL="2285692" indent="0" algn="ctr">
              <a:buNone/>
              <a:defRPr/>
            </a:lvl6pPr>
            <a:lvl7pPr marL="2742829" indent="0" algn="ctr">
              <a:buNone/>
              <a:defRPr/>
            </a:lvl7pPr>
            <a:lvl8pPr marL="3199967" indent="0" algn="ctr">
              <a:buNone/>
              <a:defRPr/>
            </a:lvl8pPr>
            <a:lvl9pPr marL="365710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3EEB6-EF7E-4457-8663-2A097EF2451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3935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CE1E0-D2DE-4520-B518-F25528EAC00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329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6" indent="0">
              <a:buNone/>
              <a:defRPr sz="1600"/>
            </a:lvl3pPr>
            <a:lvl4pPr marL="1371415" indent="0">
              <a:buNone/>
              <a:defRPr sz="1400"/>
            </a:lvl4pPr>
            <a:lvl5pPr marL="1828552" indent="0">
              <a:buNone/>
              <a:defRPr sz="1400"/>
            </a:lvl5pPr>
            <a:lvl6pPr marL="2285692" indent="0">
              <a:buNone/>
              <a:defRPr sz="1400"/>
            </a:lvl6pPr>
            <a:lvl7pPr marL="2742829" indent="0">
              <a:buNone/>
              <a:defRPr sz="1400"/>
            </a:lvl7pPr>
            <a:lvl8pPr marL="3199967" indent="0">
              <a:buNone/>
              <a:defRPr sz="1400"/>
            </a:lvl8pPr>
            <a:lvl9pPr marL="365710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77C92-2FFE-4AAA-9E37-84B16C0C3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08645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2A114-C7CC-4FFF-BCC0-61D1903DB8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9262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4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9" y="1535122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5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2" indent="0">
              <a:buNone/>
              <a:defRPr sz="1600" b="1"/>
            </a:lvl6pPr>
            <a:lvl7pPr marL="2742829" indent="0">
              <a:buNone/>
              <a:defRPr sz="1600" b="1"/>
            </a:lvl7pPr>
            <a:lvl8pPr marL="3199967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22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5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2" indent="0">
              <a:buNone/>
              <a:defRPr sz="1600" b="1"/>
            </a:lvl6pPr>
            <a:lvl7pPr marL="2742829" indent="0">
              <a:buNone/>
              <a:defRPr sz="1600" b="1"/>
            </a:lvl7pPr>
            <a:lvl8pPr marL="3199967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39E7F-2CED-43C0-8CCE-A1D2D38A77E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5849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C1F29-8127-4CE2-8407-AADE1A296C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7821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499AC-6D86-45F9-AC3E-34B93682092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3043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9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9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6" indent="0">
              <a:buNone/>
              <a:defRPr sz="1000"/>
            </a:lvl3pPr>
            <a:lvl4pPr marL="1371415" indent="0">
              <a:buNone/>
              <a:defRPr sz="900"/>
            </a:lvl4pPr>
            <a:lvl5pPr marL="1828552" indent="0">
              <a:buNone/>
              <a:defRPr sz="900"/>
            </a:lvl5pPr>
            <a:lvl6pPr marL="2285692" indent="0">
              <a:buNone/>
              <a:defRPr sz="900"/>
            </a:lvl6pPr>
            <a:lvl7pPr marL="2742829" indent="0">
              <a:buNone/>
              <a:defRPr sz="900"/>
            </a:lvl7pPr>
            <a:lvl8pPr marL="3199967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AEDED-FC69-47C7-969D-0FB47341A3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6120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9" y="480064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6" indent="0">
              <a:buNone/>
              <a:defRPr sz="2400"/>
            </a:lvl3pPr>
            <a:lvl4pPr marL="1371415" indent="0">
              <a:buNone/>
              <a:defRPr sz="2000"/>
            </a:lvl4pPr>
            <a:lvl5pPr marL="1828552" indent="0">
              <a:buNone/>
              <a:defRPr sz="2000"/>
            </a:lvl5pPr>
            <a:lvl6pPr marL="2285692" indent="0">
              <a:buNone/>
              <a:defRPr sz="2000"/>
            </a:lvl6pPr>
            <a:lvl7pPr marL="2742829" indent="0">
              <a:buNone/>
              <a:defRPr sz="2000"/>
            </a:lvl7pPr>
            <a:lvl8pPr marL="3199967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9" y="536738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6" indent="0">
              <a:buNone/>
              <a:defRPr sz="1000"/>
            </a:lvl3pPr>
            <a:lvl4pPr marL="1371415" indent="0">
              <a:buNone/>
              <a:defRPr sz="900"/>
            </a:lvl4pPr>
            <a:lvl5pPr marL="1828552" indent="0">
              <a:buNone/>
              <a:defRPr sz="900"/>
            </a:lvl5pPr>
            <a:lvl6pPr marL="2285692" indent="0">
              <a:buNone/>
              <a:defRPr sz="900"/>
            </a:lvl6pPr>
            <a:lvl7pPr marL="2742829" indent="0">
              <a:buNone/>
              <a:defRPr sz="900"/>
            </a:lvl7pPr>
            <a:lvl8pPr marL="3199967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F725C-3987-4E27-A69E-788CC3D283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55279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102B5-FC84-4770-8F9D-0E282C0528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548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C38A8-EF30-4359-896E-383129F296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8578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4639"/>
            <a:ext cx="109728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21" y="1600216"/>
            <a:ext cx="10972801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6DCF8-1DA1-4162-B030-4EF3B939CA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285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7" y="213046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414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46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899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83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7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7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985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076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642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294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4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035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891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053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54"/>
            <a:ext cx="103631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4" y="3886204"/>
            <a:ext cx="853440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5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2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5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2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0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05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178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9" y="4406905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9" y="2906722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753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507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26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01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76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5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3274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802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783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798" cy="452596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6"/>
            <a:ext cx="5384798" cy="452596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281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8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7535" indent="0">
              <a:buNone/>
              <a:defRPr sz="2800" b="1"/>
            </a:lvl2pPr>
            <a:lvl3pPr marL="1295071" indent="0">
              <a:buNone/>
              <a:defRPr sz="2600" b="1"/>
            </a:lvl3pPr>
            <a:lvl4pPr marL="1942605" indent="0">
              <a:buNone/>
              <a:defRPr sz="2300" b="1"/>
            </a:lvl4pPr>
            <a:lvl5pPr marL="2590140" indent="0">
              <a:buNone/>
              <a:defRPr sz="2300" b="1"/>
            </a:lvl5pPr>
            <a:lvl6pPr marL="3237675" indent="0">
              <a:buNone/>
              <a:defRPr sz="2300" b="1"/>
            </a:lvl6pPr>
            <a:lvl7pPr marL="3885211" indent="0">
              <a:buNone/>
              <a:defRPr sz="2300" b="1"/>
            </a:lvl7pPr>
            <a:lvl8pPr marL="4532744" indent="0">
              <a:buNone/>
              <a:defRPr sz="2300" b="1"/>
            </a:lvl8pPr>
            <a:lvl9pPr marL="518027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8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6"/>
            <a:ext cx="5389032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7535" indent="0">
              <a:buNone/>
              <a:defRPr sz="2800" b="1"/>
            </a:lvl2pPr>
            <a:lvl3pPr marL="1295071" indent="0">
              <a:buNone/>
              <a:defRPr sz="2600" b="1"/>
            </a:lvl3pPr>
            <a:lvl4pPr marL="1942605" indent="0">
              <a:buNone/>
              <a:defRPr sz="2300" b="1"/>
            </a:lvl4pPr>
            <a:lvl5pPr marL="2590140" indent="0">
              <a:buNone/>
              <a:defRPr sz="2300" b="1"/>
            </a:lvl5pPr>
            <a:lvl6pPr marL="3237675" indent="0">
              <a:buNone/>
              <a:defRPr sz="2300" b="1"/>
            </a:lvl6pPr>
            <a:lvl7pPr marL="3885211" indent="0">
              <a:buNone/>
              <a:defRPr sz="2300" b="1"/>
            </a:lvl7pPr>
            <a:lvl8pPr marL="4532744" indent="0">
              <a:buNone/>
              <a:defRPr sz="2300" b="1"/>
            </a:lvl8pPr>
            <a:lvl9pPr marL="518027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2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861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091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09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79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13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7535" indent="0">
              <a:buNone/>
              <a:defRPr sz="1800"/>
            </a:lvl2pPr>
            <a:lvl3pPr marL="1295071" indent="0">
              <a:buNone/>
              <a:defRPr sz="1400"/>
            </a:lvl3pPr>
            <a:lvl4pPr marL="1942605" indent="0">
              <a:buNone/>
              <a:defRPr sz="1200"/>
            </a:lvl4pPr>
            <a:lvl5pPr marL="2590140" indent="0">
              <a:buNone/>
              <a:defRPr sz="1200"/>
            </a:lvl5pPr>
            <a:lvl6pPr marL="3237675" indent="0">
              <a:buNone/>
              <a:defRPr sz="1200"/>
            </a:lvl6pPr>
            <a:lvl7pPr marL="3885211" indent="0">
              <a:buNone/>
              <a:defRPr sz="1200"/>
            </a:lvl7pPr>
            <a:lvl8pPr marL="4532744" indent="0">
              <a:buNone/>
              <a:defRPr sz="1200"/>
            </a:lvl8pPr>
            <a:lvl9pPr marL="518027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122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2" y="4800604"/>
            <a:ext cx="7315200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2" y="612775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7535" indent="0">
              <a:buNone/>
              <a:defRPr sz="3900"/>
            </a:lvl2pPr>
            <a:lvl3pPr marL="1295071" indent="0">
              <a:buNone/>
              <a:defRPr sz="3400"/>
            </a:lvl3pPr>
            <a:lvl4pPr marL="1942605" indent="0">
              <a:buNone/>
              <a:defRPr sz="2800"/>
            </a:lvl4pPr>
            <a:lvl5pPr marL="2590140" indent="0">
              <a:buNone/>
              <a:defRPr sz="2800"/>
            </a:lvl5pPr>
            <a:lvl6pPr marL="3237675" indent="0">
              <a:buNone/>
              <a:defRPr sz="2800"/>
            </a:lvl6pPr>
            <a:lvl7pPr marL="3885211" indent="0">
              <a:buNone/>
              <a:defRPr sz="2800"/>
            </a:lvl7pPr>
            <a:lvl8pPr marL="4532744" indent="0">
              <a:buNone/>
              <a:defRPr sz="2800"/>
            </a:lvl8pPr>
            <a:lvl9pPr marL="5180279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2" y="5367364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7535" indent="0">
              <a:buNone/>
              <a:defRPr sz="1800"/>
            </a:lvl2pPr>
            <a:lvl3pPr marL="1295071" indent="0">
              <a:buNone/>
              <a:defRPr sz="1400"/>
            </a:lvl3pPr>
            <a:lvl4pPr marL="1942605" indent="0">
              <a:buNone/>
              <a:defRPr sz="1200"/>
            </a:lvl4pPr>
            <a:lvl5pPr marL="2590140" indent="0">
              <a:buNone/>
              <a:defRPr sz="1200"/>
            </a:lvl5pPr>
            <a:lvl6pPr marL="3237675" indent="0">
              <a:buNone/>
              <a:defRPr sz="1200"/>
            </a:lvl6pPr>
            <a:lvl7pPr marL="3885211" indent="0">
              <a:buNone/>
              <a:defRPr sz="1200"/>
            </a:lvl7pPr>
            <a:lvl8pPr marL="4532744" indent="0">
              <a:buNone/>
              <a:defRPr sz="1200"/>
            </a:lvl8pPr>
            <a:lvl9pPr marL="518027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529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199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64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2" y="274664"/>
            <a:ext cx="80263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68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9" y="213045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733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848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5509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018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787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545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968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348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6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6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6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759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0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6094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429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642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027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6945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54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022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264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725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18" y="365129"/>
            <a:ext cx="10515599" cy="1325563"/>
          </a:xfrm>
          <a:prstGeom prst="rect">
            <a:avLst/>
          </a:prstGeom>
        </p:spPr>
        <p:txBody>
          <a:bodyPr vert="horz" lIns="92617" tIns="46308" rIns="92617" bIns="4630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18" y="1825625"/>
            <a:ext cx="10515599" cy="4351338"/>
          </a:xfrm>
          <a:prstGeom prst="rect">
            <a:avLst/>
          </a:prstGeom>
        </p:spPr>
        <p:txBody>
          <a:bodyPr vert="horz" lIns="92617" tIns="46308" rIns="92617" bIns="4630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21" y="6356385"/>
            <a:ext cx="2743199" cy="365125"/>
          </a:xfrm>
          <a:prstGeom prst="rect">
            <a:avLst/>
          </a:prstGeom>
        </p:spPr>
        <p:txBody>
          <a:bodyPr vert="horz" lIns="92617" tIns="46308" rIns="92617" bIns="463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2"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17" y="6356385"/>
            <a:ext cx="4114801" cy="365125"/>
          </a:xfrm>
          <a:prstGeom prst="rect">
            <a:avLst/>
          </a:prstGeom>
        </p:spPr>
        <p:txBody>
          <a:bodyPr vert="horz" lIns="92617" tIns="46308" rIns="92617" bIns="463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21" y="6356385"/>
            <a:ext cx="2743199" cy="365125"/>
          </a:xfrm>
          <a:prstGeom prst="rect">
            <a:avLst/>
          </a:prstGeom>
        </p:spPr>
        <p:txBody>
          <a:bodyPr vert="horz" lIns="92617" tIns="46308" rIns="92617" bIns="463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2"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8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12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2" indent="-228531" algn="l" defTabSz="9141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3" indent="-228531" algn="l" defTabSz="9141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12" indent="-228531" algn="l" defTabSz="9141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5" indent="-228531" algn="l" defTabSz="9141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34" indent="-228531" algn="l" defTabSz="9141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96" indent="-228531" algn="l" defTabSz="9141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56" indent="-228531" algn="l" defTabSz="9141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16" indent="-228531" algn="l" defTabSz="9141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1" algn="l" defTabSz="914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2" algn="l" defTabSz="914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3" algn="l" defTabSz="914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43" algn="l" defTabSz="914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6" algn="l" defTabSz="914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5" algn="l" defTabSz="914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27" algn="l" defTabSz="914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86" algn="l" defTabSz="914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17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7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18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18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2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8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21" y="275167"/>
            <a:ext cx="109728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21" y="1600205"/>
            <a:ext cx="10972801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2" y="6246327"/>
            <a:ext cx="2844800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</a:defRPr>
            </a:lvl1pPr>
          </a:lstStyle>
          <a:p>
            <a:pPr defTabSz="9142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20" y="6246327"/>
            <a:ext cx="3860800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defTabSz="9142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20" y="6246327"/>
            <a:ext cx="2844800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charset="0"/>
              </a:defRPr>
            </a:lvl1pPr>
          </a:lstStyle>
          <a:p>
            <a:pPr defTabSz="914276" fontAlgn="base">
              <a:spcBef>
                <a:spcPct val="0"/>
              </a:spcBef>
              <a:spcAft>
                <a:spcPct val="0"/>
              </a:spcAft>
              <a:defRPr/>
            </a:pPr>
            <a:fld id="{F20EE0B2-418E-4EE1-91C0-7E4F3B2DE6D2}" type="slidenum">
              <a:rPr lang="en-US" altLang="en-US">
                <a:solidFill>
                  <a:srgbClr val="000000"/>
                </a:solidFill>
              </a:rPr>
              <a:pPr defTabSz="91427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51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3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7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1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5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4" indent="-34285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0" indent="-285712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2844" indent="-22856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83" indent="-22856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21" indent="-22856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60" indent="-2285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97" indent="-2285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536" indent="-2285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74" indent="-2285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5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9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7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6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7" y="635639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7" y="63563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0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74642"/>
            <a:ext cx="10972802" cy="1143000"/>
          </a:xfrm>
          <a:prstGeom prst="rect">
            <a:avLst/>
          </a:prstGeom>
        </p:spPr>
        <p:txBody>
          <a:bodyPr vert="horz" lIns="96871" tIns="48436" rIns="96871" bIns="4843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6"/>
            <a:ext cx="10972802" cy="4525963"/>
          </a:xfrm>
          <a:prstGeom prst="rect">
            <a:avLst/>
          </a:prstGeom>
        </p:spPr>
        <p:txBody>
          <a:bodyPr vert="horz" lIns="96871" tIns="48436" rIns="96871" bIns="4843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12" y="6356376"/>
            <a:ext cx="2844801" cy="365125"/>
          </a:xfrm>
          <a:prstGeom prst="rect">
            <a:avLst/>
          </a:prstGeom>
        </p:spPr>
        <p:txBody>
          <a:bodyPr vert="horz" lIns="96871" tIns="48436" rIns="96871" bIns="48436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1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12"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4" y="6356376"/>
            <a:ext cx="3860800" cy="365125"/>
          </a:xfrm>
          <a:prstGeom prst="rect">
            <a:avLst/>
          </a:prstGeom>
        </p:spPr>
        <p:txBody>
          <a:bodyPr vert="horz" lIns="96871" tIns="48436" rIns="96871" bIns="48436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76"/>
            <a:ext cx="2844801" cy="365125"/>
          </a:xfrm>
          <a:prstGeom prst="rect">
            <a:avLst/>
          </a:prstGeom>
        </p:spPr>
        <p:txBody>
          <a:bodyPr vert="horz" lIns="96871" tIns="48436" rIns="96871" bIns="48436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1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1295071" rtl="0" eaLnBrk="1" latinLnBrk="0" hangingPunct="1">
        <a:spcBef>
          <a:spcPct val="0"/>
        </a:spcBef>
        <a:buNone/>
        <a:defRPr sz="62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651" indent="-485651" algn="l" defTabSz="129507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2245" indent="-404709" algn="l" defTabSz="1295071" rtl="0" eaLnBrk="1" latinLnBrk="0" hangingPunct="1">
        <a:spcBef>
          <a:spcPct val="20000"/>
        </a:spcBef>
        <a:buFont typeface="Arial" pitchFamily="34" charset="0"/>
        <a:buChar char="–"/>
        <a:defRPr sz="3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18837" indent="-323768" algn="l" defTabSz="129507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66372" indent="-323768" algn="l" defTabSz="129507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3908" indent="-323768" algn="l" defTabSz="129507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61443" indent="-323768" algn="l" defTabSz="129507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8977" indent="-323768" algn="l" defTabSz="129507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56512" indent="-323768" algn="l" defTabSz="129507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04047" indent="-323768" algn="l" defTabSz="129507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50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535" algn="l" defTabSz="12950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5071" algn="l" defTabSz="12950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2605" algn="l" defTabSz="12950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0140" algn="l" defTabSz="12950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7675" algn="l" defTabSz="12950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5211" algn="l" defTabSz="12950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2744" algn="l" defTabSz="12950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279" algn="l" defTabSz="12950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8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9" y="63563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9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14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hdphoto" Target="../media/hdphoto3.wdp"/><Relationship Id="rId7" Type="http://schemas.openxmlformats.org/officeDocument/2006/relationships/image" Target="../media/image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6.gif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hdphoto" Target="../media/hdphoto3.wdp"/><Relationship Id="rId7" Type="http://schemas.openxmlformats.org/officeDocument/2006/relationships/image" Target="../media/image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6.gif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ùa Xuân Hoa Cỏ Mùa Xuân Và Poster Tươi Nhỏ, Mùa Xuân, Equinox Vernal, Màu  Xanh Lá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9" y="0"/>
            <a:ext cx="121946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9681" y="282699"/>
            <a:ext cx="6093979" cy="592449"/>
          </a:xfrm>
          <a:prstGeom prst="rect">
            <a:avLst/>
          </a:prstGeom>
          <a:noFill/>
        </p:spPr>
        <p:txBody>
          <a:bodyPr wrap="square" lIns="92610" tIns="46305" rIns="92610" bIns="46305" rtlCol="0">
            <a:spAutoFit/>
          </a:bodyPr>
          <a:lstStyle/>
          <a:p>
            <a:pPr defTabSz="914092">
              <a:defRPr/>
            </a:pPr>
            <a:r>
              <a:rPr lang="en-US" sz="3200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Avo" pitchFamily="2" charset="0"/>
              </a:rPr>
              <a:t>Tieåu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Avo" pitchFamily="2" charset="0"/>
              </a:rPr>
              <a:t>hoïc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</a:rPr>
              <a:t>………….............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5642" y="4002324"/>
            <a:ext cx="5184575" cy="592449"/>
          </a:xfrm>
          <a:prstGeom prst="rect">
            <a:avLst/>
          </a:prstGeom>
          <a:noFill/>
        </p:spPr>
        <p:txBody>
          <a:bodyPr wrap="square" lIns="92610" tIns="46305" rIns="92610" bIns="46305" rtlCol="0">
            <a:spAutoFit/>
          </a:bodyPr>
          <a:lstStyle/>
          <a:p>
            <a:pPr defTabSz="914092">
              <a:defRPr/>
            </a:pPr>
            <a:r>
              <a:rPr lang="en-US" sz="3200" i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32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3200" i="1" dirty="0">
                <a:solidFill>
                  <a:prstClr val="black"/>
                </a:solidFill>
                <a:latin typeface="VNI-Avo" pitchFamily="2" charset="0"/>
              </a:rPr>
              <a:t>………….............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6637" y="1257280"/>
            <a:ext cx="8681999" cy="2340295"/>
          </a:xfrm>
          <a:prstGeom prst="rect">
            <a:avLst/>
          </a:prstGeom>
          <a:noFill/>
        </p:spPr>
        <p:txBody>
          <a:bodyPr wrap="square" lIns="92610" tIns="46305" rIns="92610" bIns="46305">
            <a:spAutoFit/>
          </a:bodyPr>
          <a:lstStyle/>
          <a:p>
            <a:pPr algn="ctr" defTabSz="91409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3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</a:t>
            </a:r>
          </a:p>
          <a:p>
            <a:pPr algn="ctr" defTabSz="91409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3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TÖÏ NHIEÂN XAÕ HOÄI</a:t>
            </a:r>
            <a:endParaRPr lang="en-US" sz="7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appy Day Sun Sticker by Nhena for iOS &amp; Android |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87" y="14269"/>
            <a:ext cx="2949383" cy="294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utterfly Papillon Sticker by OPI Schweiz for iOS &amp; Android | GIPH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423" y="1488876"/>
            <a:ext cx="1666873" cy="16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ELLOW BUTTERFLY GIF papillon jaune - PicMix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34" y="3725900"/>
            <a:ext cx="1853622" cy="173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38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37298" y="152400"/>
            <a:ext cx="10275209" cy="1118252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kern="0" smtClean="0">
                <a:solidFill>
                  <a:srgbClr val="FF0000"/>
                </a:solidFill>
                <a:latin typeface="VNI-Avo" pitchFamily="2" charset="0"/>
              </a:rPr>
              <a:t>Chuyeän gì ñaõ xaûy ra vôùi caùc baïn trong tranh? Vì sao?</a:t>
            </a:r>
            <a:endParaRPr lang="en-US" sz="2800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2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654" y="-288617"/>
            <a:ext cx="2081963" cy="193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5" t="34676" r="11452" b="43227"/>
          <a:stretch/>
        </p:blipFill>
        <p:spPr>
          <a:xfrm>
            <a:off x="1717294" y="1509703"/>
            <a:ext cx="8200430" cy="511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06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5" t="64723" r="10204" b="7766"/>
          <a:stretch/>
        </p:blipFill>
        <p:spPr>
          <a:xfrm>
            <a:off x="16" y="32"/>
            <a:ext cx="12126313" cy="67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845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56000" r="3289" b="19385"/>
          <a:stretch/>
        </p:blipFill>
        <p:spPr>
          <a:xfrm>
            <a:off x="1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6831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5882" t="9139" r="35950" b="9804"/>
          <a:stretch>
            <a:fillRect/>
          </a:stretch>
        </p:blipFill>
        <p:spPr>
          <a:xfrm>
            <a:off x="16" y="0"/>
            <a:ext cx="12192000" cy="7047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5935" t="15897" r="17569" b="25937"/>
          <a:stretch>
            <a:fillRect/>
          </a:stretch>
        </p:blipFill>
        <p:spPr>
          <a:xfrm>
            <a:off x="-98458" y="0"/>
            <a:ext cx="1229047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262" t="13906" r="38803" b="17554"/>
          <a:stretch>
            <a:fillRect/>
          </a:stretch>
        </p:blipFill>
        <p:spPr>
          <a:xfrm>
            <a:off x="16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eautiful And Spring Background, Johui Spring, Meet The Spring, Hand  Painte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56950" y="155951"/>
            <a:ext cx="529771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Keát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luaän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8196" name="Picture 4" descr="The best free Book vector images. Download from 1283 free vectors of Book  at GetDrawing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25" y1="82857" x2="95117" y2="83492"/>
                        <a14:foregroundMark x1="49414" y1="87937" x2="60156" y2="86984"/>
                        <a14:foregroundMark x1="46680" y1="85714" x2="1367" y2="81905"/>
                        <a14:foregroundMark x1="63672" y1="84762" x2="97656" y2="84127"/>
                        <a14:foregroundMark x1="12891" y1="83492" x2="391" y2="8381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19" y="627044"/>
            <a:ext cx="8532795" cy="524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81302" y="1905000"/>
            <a:ext cx="7449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800" b="1" smtClean="0">
                <a:solidFill>
                  <a:srgbClr val="FF0000"/>
                </a:solidFill>
                <a:latin typeface="VNI-Avo" pitchFamily="2" charset="0"/>
              </a:rPr>
              <a:t>Em baûo veä caây troàng vaø caån thaän khi tieáp xuùc vôùi moät soá caây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8930" y="6206476"/>
            <a:ext cx="813233" cy="642739"/>
          </a:xfrm>
          <a:prstGeom prst="rect">
            <a:avLst/>
          </a:prstGeom>
        </p:spPr>
      </p:pic>
      <p:pic>
        <p:nvPicPr>
          <p:cNvPr id="8" name="Picture 4" descr="Butterfly Papillon Sticker by OPI Schweiz for iOS &amp; Android | GIPH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214" y="5514875"/>
            <a:ext cx="1040950" cy="104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YELLOW BUTTERFLY GIF papillon jaune - PicMix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9" y="5491389"/>
            <a:ext cx="822207" cy="77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80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artoon landscape background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17" b="10436"/>
          <a:stretch/>
        </p:blipFill>
        <p:spPr bwMode="auto">
          <a:xfrm>
            <a:off x="5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589649" y="1969477"/>
            <a:ext cx="2926080" cy="133643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Cây trồng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317588" y="3024554"/>
            <a:ext cx="2926080" cy="133643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Chăm sóc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8792308" y="1800665"/>
            <a:ext cx="2926080" cy="133643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Cẩn thận</a:t>
            </a:r>
            <a:endParaRPr lang="vi-VN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3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Vector | Background template with wild animal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0"/>
            <a:ext cx="12192000" cy="680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08195" y="1845334"/>
            <a:ext cx="1094306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宋体"/>
                <a:cs typeface="Times New Roman" panose="02020603050405020304" pitchFamily="18" charset="0"/>
              </a:rPr>
              <a:t>Chuû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宋体"/>
                <a:cs typeface="Times New Roman" panose="02020603050405020304" pitchFamily="18" charset="0"/>
              </a:rPr>
              <a:t>ñeà</a:t>
            </a:r>
            <a:endParaRPr lang="en-US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宋体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宋体"/>
                <a:cs typeface="Times New Roman" panose="02020603050405020304" pitchFamily="18" charset="0"/>
              </a:rPr>
              <a:t>THÖÏC VAÄT VAØ ÑOÄNG VAÄT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3076" name="Picture 4" descr="Happy Good Morning Sticker by Rafs Design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75" y="313994"/>
            <a:ext cx="3062605" cy="306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39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25" y="-20955"/>
            <a:ext cx="12219940" cy="689038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20741" y="652780"/>
            <a:ext cx="113074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/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BÀI 18: EM CHĂM SÓC VÀ BẢO VỆ CÂY </a:t>
            </a:r>
            <a:r>
              <a:rPr lang="en-US" sz="6000" b="1" smtClean="0">
                <a:ln/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TRỒNG</a:t>
            </a:r>
          </a:p>
          <a:p>
            <a:pPr algn="ctr"/>
            <a:r>
              <a:rPr lang="en-US" sz="6000" b="1" smtClean="0">
                <a:ln/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(TIẾT 2)</a:t>
            </a:r>
            <a:endParaRPr lang="en-US" sz="6000" b="1">
              <a:ln/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1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37298" y="152400"/>
            <a:ext cx="10275209" cy="1118252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kern="0" smtClean="0">
                <a:solidFill>
                  <a:srgbClr val="FF0000"/>
                </a:solidFill>
                <a:latin typeface="VNI-Avo" pitchFamily="2" charset="0"/>
              </a:rPr>
              <a:t>Haønh ñoäng naøo sau ñaây baûo veä caây troàng? Vì sao?</a:t>
            </a:r>
            <a:endParaRPr lang="en-US" sz="2800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2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654" y="-288617"/>
            <a:ext cx="2081963" cy="193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12770" r="54761" b="66009"/>
          <a:stretch/>
        </p:blipFill>
        <p:spPr>
          <a:xfrm>
            <a:off x="2614425" y="1399441"/>
            <a:ext cx="7160655" cy="532338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8863" y="2494654"/>
            <a:ext cx="3057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宋体"/>
                <a:cs typeface="Times New Roman" panose="02020603050405020304" pitchFamily="18" charset="0"/>
              </a:rPr>
              <a:t>Baét saâu cho caây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506" y="2244856"/>
            <a:ext cx="2253985" cy="225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21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37298" y="152400"/>
            <a:ext cx="10275209" cy="1118252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kern="0" smtClean="0">
                <a:solidFill>
                  <a:srgbClr val="FF0000"/>
                </a:solidFill>
                <a:latin typeface="VNI-Avo" pitchFamily="2" charset="0"/>
              </a:rPr>
              <a:t>Haønh ñoäng naøo sau ñaây baûo veä caây troàng? Vì sao?</a:t>
            </a:r>
            <a:endParaRPr lang="en-US" sz="2800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2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654" y="-288617"/>
            <a:ext cx="2081963" cy="193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9" t="12598" r="10968" b="66181"/>
          <a:stretch/>
        </p:blipFill>
        <p:spPr>
          <a:xfrm>
            <a:off x="2639702" y="1418706"/>
            <a:ext cx="7735539" cy="53233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891" y="1956744"/>
            <a:ext cx="27768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宋体"/>
                <a:cs typeface="Times New Roman" panose="02020603050405020304" pitchFamily="18" charset="0"/>
              </a:rPr>
              <a:t>Laøm raøo chaén baûo veä caây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506" y="2455840"/>
            <a:ext cx="2253985" cy="225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83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37298" y="152400"/>
            <a:ext cx="10275209" cy="1118252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kern="0" smtClean="0">
                <a:solidFill>
                  <a:srgbClr val="FF0000"/>
                </a:solidFill>
                <a:latin typeface="VNI-Avo" pitchFamily="2" charset="0"/>
              </a:rPr>
              <a:t>Haønh ñoäng naøo sau ñaây baûo veä caây troàng? Vì sao?</a:t>
            </a:r>
            <a:endParaRPr lang="en-US" sz="2800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2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654" y="-288617"/>
            <a:ext cx="2081963" cy="193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8" t="37646" r="11288" b="35872"/>
          <a:stretch/>
        </p:blipFill>
        <p:spPr>
          <a:xfrm>
            <a:off x="3209152" y="1650380"/>
            <a:ext cx="8788404" cy="47776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902" y="1848690"/>
            <a:ext cx="27768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宋体"/>
                <a:cs typeface="Times New Roman" panose="02020603050405020304" pitchFamily="18" charset="0"/>
              </a:rPr>
              <a:t>Daãm ñaïp leân caây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5" y="4574658"/>
            <a:ext cx="1977976" cy="197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73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eautiful And Spring Background, Johui Spring, Meet The Spring, Hand  Painte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65528" y="211561"/>
            <a:ext cx="529771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Keát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luaän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8196" name="Picture 4" descr="The best free Book vector images. Download from 1283 free vectors of Book  at GetDrawing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25" y1="82857" x2="95117" y2="83492"/>
                        <a14:foregroundMark x1="49414" y1="87937" x2="60156" y2="86984"/>
                        <a14:foregroundMark x1="46680" y1="85714" x2="1367" y2="81905"/>
                        <a14:foregroundMark x1="63672" y1="84762" x2="97656" y2="84127"/>
                        <a14:foregroundMark x1="12891" y1="83492" x2="391" y2="8381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27" y="627060"/>
            <a:ext cx="8532795" cy="524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9021" y="1905028"/>
            <a:ext cx="69907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3200" b="1" smtClean="0">
                <a:solidFill>
                  <a:srgbClr val="FF0000"/>
                </a:solidFill>
                <a:latin typeface="VNI-Avo" pitchFamily="2" charset="0"/>
              </a:rPr>
              <a:t>Coù raát nhieàu vieäc laøm ñeå baûo veä caây troàng: baét saâu, laøm raøo chaén cho caây, khoâng beû caønh haùi hoa,khoâng daãm ñaïp leân caây............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8938" y="6206492"/>
            <a:ext cx="813233" cy="642739"/>
          </a:xfrm>
          <a:prstGeom prst="rect">
            <a:avLst/>
          </a:prstGeom>
        </p:spPr>
      </p:pic>
      <p:pic>
        <p:nvPicPr>
          <p:cNvPr id="8" name="Picture 4" descr="Butterfly Papillon Sticker by OPI Schweiz for iOS &amp; Android | GIPH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222" y="5514891"/>
            <a:ext cx="1040950" cy="104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YELLOW BUTTERFLY GIF papillon jaune - PicMix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7" y="5491389"/>
            <a:ext cx="822207" cy="77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38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3" y="25"/>
            <a:ext cx="12192000" cy="68308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2606" y="2042883"/>
            <a:ext cx="8169422" cy="2878904"/>
          </a:xfrm>
          <a:prstGeom prst="rect">
            <a:avLst/>
          </a:prstGeom>
        </p:spPr>
        <p:txBody>
          <a:bodyPr wrap="square" lIns="92623" tIns="46311" rIns="92623" bIns="46311">
            <a:spAutoFit/>
          </a:bodyPr>
          <a:lstStyle/>
          <a:p>
            <a:pPr algn="ctr" defTabSz="1238269">
              <a:defRPr/>
            </a:pPr>
            <a:r>
              <a:rPr lang="en-US" sz="7300" b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Thaûo luaän</a:t>
            </a:r>
            <a:endParaRPr lang="en-US" sz="73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  <a:p>
            <a:pPr algn="ctr" defTabSz="1238269">
              <a:defRPr/>
            </a:pPr>
            <a:r>
              <a:rPr lang="en-US" sz="7300" b="1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nhoùm</a:t>
            </a:r>
            <a:r>
              <a:rPr lang="en-US" sz="73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10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2</a:t>
            </a:r>
            <a:endParaRPr lang="en-US" sz="108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11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37298" y="152400"/>
            <a:ext cx="10275209" cy="1118252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kern="0" smtClean="0">
                <a:solidFill>
                  <a:srgbClr val="FF0000"/>
                </a:solidFill>
                <a:latin typeface="VNI-Avo" pitchFamily="2" charset="0"/>
              </a:rPr>
              <a:t>Chuyeän gì ñaõ xaûy ra vôùi caùc baïn trong tranh? Vì sao?</a:t>
            </a:r>
            <a:endParaRPr lang="en-US" sz="2800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2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654" y="-288617"/>
            <a:ext cx="2081963" cy="193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9" t="10375" r="9779" b="65401"/>
          <a:stretch/>
        </p:blipFill>
        <p:spPr>
          <a:xfrm>
            <a:off x="1717293" y="1509703"/>
            <a:ext cx="8573763" cy="520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646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9&quot;&gt;&lt;property id=&quot;20148&quot; value=&quot;5&quot;/&gt;&lt;property id=&quot;20300&quot; value=&quot;Slide 13&quot;/&gt;&lt;property id=&quot;20307&quot; value=&quot;269&quot;/&gt;&lt;/object&gt;&lt;object type=&quot;3&quot; unique_id=&quot;10010&quot;&gt;&lt;property id=&quot;20148&quot; value=&quot;5&quot;/&gt;&lt;property id=&quot;20300&quot; value=&quot;Slide 14&quot;/&gt;&lt;property id=&quot;20307&quot; value=&quot;268&quot;/&gt;&lt;/object&gt;&lt;object type=&quot;3&quot; unique_id=&quot;10011&quot;&gt;&lt;property id=&quot;20148&quot; value=&quot;5&quot;/&gt;&lt;property id=&quot;20300&quot; value=&quot;Slide 15&quot;/&gt;&lt;property id=&quot;20307&quot; value=&quot;270&quot;/&gt;&lt;/object&gt;&lt;object type=&quot;3&quot; unique_id=&quot;473236&quot;&gt;&lt;property id=&quot;20148&quot; value=&quot;5&quot;/&gt;&lt;property id=&quot;20300&quot; value=&quot;Slide 1&quot;/&gt;&lt;property id=&quot;20307&quot; value=&quot;271&quot;/&gt;&lt;/object&gt;&lt;object type=&quot;3&quot; unique_id=&quot;473237&quot;&gt;&lt;property id=&quot;20148&quot; value=&quot;5&quot;/&gt;&lt;property id=&quot;20300&quot; value=&quot;Slide 2&quot;/&gt;&lt;property id=&quot;20307&quot; value=&quot;272&quot;/&gt;&lt;/object&gt;&lt;object type=&quot;3&quot; unique_id=&quot;473238&quot;&gt;&lt;property id=&quot;20148&quot; value=&quot;5&quot;/&gt;&lt;property id=&quot;20300&quot; value=&quot;Slide 3&quot;/&gt;&lt;property id=&quot;20307&quot; value=&quot;273&quot;/&gt;&lt;/object&gt;&lt;object type=&quot;3&quot; unique_id=&quot;473663&quot;&gt;&lt;property id=&quot;20148&quot; value=&quot;5&quot;/&gt;&lt;property id=&quot;20300&quot; value=&quot;Slide 4&quot;/&gt;&lt;property id=&quot;20307&quot; value=&quot;274&quot;/&gt;&lt;/object&gt;&lt;object type=&quot;3&quot; unique_id=&quot;473664&quot;&gt;&lt;property id=&quot;20148&quot; value=&quot;5&quot;/&gt;&lt;property id=&quot;20300&quot; value=&quot;Slide 5&quot;/&gt;&lt;property id=&quot;20307&quot; value=&quot;275&quot;/&gt;&lt;/object&gt;&lt;object type=&quot;3&quot; unique_id=&quot;473665&quot;&gt;&lt;property id=&quot;20148&quot; value=&quot;5&quot;/&gt;&lt;property id=&quot;20300&quot; value=&quot;Slide 6&quot;/&gt;&lt;property id=&quot;20307&quot; value=&quot;276&quot;/&gt;&lt;/object&gt;&lt;object type=&quot;3&quot; unique_id=&quot;473815&quot;&gt;&lt;property id=&quot;20148&quot; value=&quot;5&quot;/&gt;&lt;property id=&quot;20300&quot; value=&quot;Slide 9&quot;/&gt;&lt;property id=&quot;20307&quot; value=&quot;277&quot;/&gt;&lt;/object&gt;&lt;object type=&quot;3&quot; unique_id=&quot;473816&quot;&gt;&lt;property id=&quot;20148&quot; value=&quot;5&quot;/&gt;&lt;property id=&quot;20300&quot; value=&quot;Slide 10&quot;/&gt;&lt;property id=&quot;20307&quot; value=&quot;278&quot;/&gt;&lt;/object&gt;&lt;object type=&quot;3&quot; unique_id=&quot;473817&quot;&gt;&lt;property id=&quot;20148&quot; value=&quot;5&quot;/&gt;&lt;property id=&quot;20300&quot; value=&quot;Slide 11&quot;/&gt;&lt;property id=&quot;20307&quot; value=&quot;280&quot;/&gt;&lt;/object&gt;&lt;object type=&quot;3&quot; unique_id=&quot;473818&quot;&gt;&lt;property id=&quot;20148&quot; value=&quot;5&quot;/&gt;&lt;property id=&quot;20300&quot; value=&quot;Slide 12&quot;/&gt;&lt;property id=&quot;20307&quot; value=&quot;281&quot;/&gt;&lt;/object&gt;&lt;object type=&quot;3&quot; unique_id=&quot;473928&quot;&gt;&lt;property id=&quot;20148&quot; value=&quot;5&quot;/&gt;&lt;property id=&quot;20300&quot; value=&quot;Slide 7&quot;/&gt;&lt;property id=&quot;20307&quot; value=&quot;282&quot;/&gt;&lt;/object&gt;&lt;object type=&quot;3&quot; unique_id=&quot;474041&quot;&gt;&lt;property id=&quot;20148&quot; value=&quot;5&quot;/&gt;&lt;property id=&quot;20300&quot; value=&quot;Slide 8&quot;/&gt;&lt;property id=&quot;20307&quot; value=&quot;283&quot;/&gt;&lt;/object&gt;&lt;object type=&quot;3&quot; unique_id=&quot;474042&quot;&gt;&lt;property id=&quot;20148&quot; value=&quot;5&quot;/&gt;&lt;property id=&quot;20300&quot; value=&quot;Slide 16&quot;/&gt;&lt;property id=&quot;20307&quot; value=&quot;284&quot;/&gt;&lt;/object&gt;&lt;object type=&quot;3&quot; unique_id=&quot;474043&quot;&gt;&lt;property id=&quot;20148&quot; value=&quot;5&quot;/&gt;&lt;property id=&quot;20300&quot; value=&quot;Slide 17&quot;/&gt;&lt;property id=&quot;20307&quot; value=&quot;285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175</Words>
  <Application>Microsoft Office PowerPoint</Application>
  <PresentationFormat>Custom</PresentationFormat>
  <Paragraphs>26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Office Theme</vt:lpstr>
      <vt:lpstr>1_Office 主题</vt:lpstr>
      <vt:lpstr>4_Office 主题​​</vt:lpstr>
      <vt:lpstr>1_Office Theme</vt:lpstr>
      <vt:lpstr>Default Design</vt:lpstr>
      <vt:lpstr>4_Office Theme</vt:lpstr>
      <vt:lpstr>2_Office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ACER</dc:creator>
  <cp:lastModifiedBy>Windows User</cp:lastModifiedBy>
  <cp:revision>14</cp:revision>
  <dcterms:created xsi:type="dcterms:W3CDTF">2020-12-25T14:50:30Z</dcterms:created>
  <dcterms:modified xsi:type="dcterms:W3CDTF">2021-01-17T15:40:30Z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